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8" d="100"/>
          <a:sy n="88" d="100"/>
        </p:scale>
        <p:origin x="-146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19.09.2016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19.09.2016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19.09.2016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19.09.2016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19.09.2016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19.09.2016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19.09.2016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19.09.2016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19.09.2016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19.09.2016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19.09.2016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19.09.2016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DSC_000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" y="4770105"/>
            <a:ext cx="3131841" cy="2087895"/>
          </a:xfrm>
          <a:prstGeom prst="rect">
            <a:avLst/>
          </a:prstGeom>
        </p:spPr>
      </p:pic>
      <p:pic>
        <p:nvPicPr>
          <p:cNvPr id="7" name="Рисунок 6" descr="DSC_000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944716" y="4725144"/>
            <a:ext cx="3199284" cy="2132856"/>
          </a:xfrm>
          <a:prstGeom prst="rect">
            <a:avLst/>
          </a:prstGeom>
        </p:spPr>
      </p:pic>
      <p:pic>
        <p:nvPicPr>
          <p:cNvPr id="8" name="Рисунок 7" descr="DSC_001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1124744"/>
            <a:ext cx="3096344" cy="2064230"/>
          </a:xfrm>
          <a:prstGeom prst="rect">
            <a:avLst/>
          </a:prstGeom>
        </p:spPr>
      </p:pic>
      <p:pic>
        <p:nvPicPr>
          <p:cNvPr id="9" name="Рисунок 8" descr="DSC_0006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795120" y="1124744"/>
            <a:ext cx="3348880" cy="2232586"/>
          </a:xfrm>
          <a:prstGeom prst="rect">
            <a:avLst/>
          </a:prstGeom>
        </p:spPr>
      </p:pic>
      <p:pic>
        <p:nvPicPr>
          <p:cNvPr id="4" name="Рисунок 3" descr="DSC_0008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267744" y="2636912"/>
            <a:ext cx="3888432" cy="2592288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0" y="0"/>
            <a:ext cx="896448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Акция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«Поделись улыбкой»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SaMoS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тоятельные дети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«Юный спасатель»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МБОУ «СОШ 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31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19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сентября 2016 год</a:t>
            </a: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2132856"/>
            <a:ext cx="8812088" cy="3528392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dirty="0" smtClean="0"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endParaRPr lang="ru-RU" dirty="0" smtClean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algn="ctr">
              <a:buNone/>
            </a:pPr>
            <a:r>
              <a:rPr lang="ru-RU" sz="3000" dirty="0" smtClean="0">
                <a:latin typeface="Times New Roman" pitchFamily="18" charset="0"/>
                <a:ea typeface="Calibri"/>
                <a:cs typeface="Times New Roman" pitchFamily="18" charset="0"/>
              </a:rPr>
              <a:t>1</a:t>
            </a: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9 </a:t>
            </a: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сентября  в МБОУ «СОШ№31» НМР РТ была проведена акция </a:t>
            </a: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«Поделись улыбкой». </a:t>
            </a: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В рамках акции отряд «СМС - дети» </a:t>
            </a: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 раздали смайлики, которые ассоциоцируется с радостью и смехом. Ребята зарядились позитивными эмоциями на </a:t>
            </a:r>
            <a:r>
              <a:rPr lang="ru-RU" sz="3000" smtClean="0">
                <a:latin typeface="Times New Roman" pitchFamily="18" charset="0"/>
                <a:cs typeface="Times New Roman" pitchFamily="18" charset="0"/>
              </a:rPr>
              <a:t>целый день.  </a:t>
            </a:r>
            <a:endParaRPr lang="ru-RU" sz="3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286000" y="1028343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en-US" dirty="0" smtClean="0">
                <a:latin typeface="Times New Roman" pitchFamily="18" charset="0"/>
                <a:ea typeface="Calibri"/>
                <a:cs typeface="Times New Roman" pitchFamily="18" charset="0"/>
              </a:rPr>
              <a:t/>
            </a:r>
            <a:br>
              <a:rPr lang="en-US" dirty="0" smtClean="0">
                <a:latin typeface="Times New Roman" pitchFamily="18" charset="0"/>
                <a:ea typeface="Calibri"/>
                <a:cs typeface="Times New Roman" pitchFamily="18" charset="0"/>
              </a:rPr>
            </a:br>
            <a:r>
              <a:rPr lang="en-US" dirty="0" smtClean="0">
                <a:solidFill>
                  <a:srgbClr val="FFFF00"/>
                </a:solidFill>
                <a:latin typeface="Arial" pitchFamily="34" charset="0"/>
                <a:ea typeface="Calibri"/>
                <a:cs typeface="Arial" pitchFamily="34" charset="0"/>
              </a:rPr>
              <a:t/>
            </a:r>
            <a:br>
              <a:rPr lang="en-US" dirty="0" smtClean="0">
                <a:solidFill>
                  <a:srgbClr val="FFFF00"/>
                </a:solidFill>
                <a:latin typeface="Arial" pitchFamily="34" charset="0"/>
                <a:ea typeface="Calibri"/>
                <a:cs typeface="Arial" pitchFamily="34" charset="0"/>
              </a:rPr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2348880"/>
          </a:xfrm>
        </p:spPr>
        <p:txBody>
          <a:bodyPr>
            <a:noAutofit/>
          </a:bodyPr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Отряд школы №31 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2400" dirty="0" smtClean="0">
                <a:latin typeface="Times New Roman" pitchFamily="18" charset="0"/>
                <a:ea typeface="Calibri"/>
                <a:cs typeface="Times New Roman" pitchFamily="18" charset="0"/>
              </a:rPr>
              <a:t>SaMoS</a:t>
            </a:r>
            <a:r>
              <a:rPr lang="ru-RU" sz="2400" dirty="0" smtClean="0">
                <a:latin typeface="Times New Roman" pitchFamily="18" charset="0"/>
                <a:ea typeface="Calibri"/>
                <a:cs typeface="Times New Roman" pitchFamily="18" charset="0"/>
              </a:rPr>
              <a:t>тоятельные дети</a:t>
            </a:r>
            <a:br>
              <a:rPr lang="ru-RU" sz="2400" dirty="0" smtClean="0">
                <a:latin typeface="Times New Roman" pitchFamily="18" charset="0"/>
                <a:ea typeface="Calibri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ea typeface="Calibri"/>
                <a:cs typeface="Times New Roman" pitchFamily="18" charset="0"/>
              </a:rPr>
              <a:t>«Юный спасатель»</a:t>
            </a:r>
            <a:br>
              <a:rPr lang="ru-RU" sz="2400" dirty="0" smtClean="0">
                <a:latin typeface="Times New Roman" pitchFamily="18" charset="0"/>
                <a:ea typeface="Calibri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ea typeface="Calibri"/>
                <a:cs typeface="Times New Roman" pitchFamily="18" charset="0"/>
              </a:rPr>
              <a:t> г. Нижнекамск</a:t>
            </a:r>
            <a:endParaRPr lang="ru-RU" sz="2400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28</TotalTime>
  <Words>55</Words>
  <Application>Microsoft Office PowerPoint</Application>
  <PresentationFormat>Экран (4:3)</PresentationFormat>
  <Paragraphs>5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Трек</vt:lpstr>
      <vt:lpstr>Слайд 1</vt:lpstr>
      <vt:lpstr>Отряд школы №31  SaMoSтоятельные дети «Юный спасатель»  г. Нижнекамск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</dc:creator>
  <cp:lastModifiedBy>RePack by SPecialiST</cp:lastModifiedBy>
  <cp:revision>4</cp:revision>
  <dcterms:created xsi:type="dcterms:W3CDTF">2016-09-19T07:52:58Z</dcterms:created>
  <dcterms:modified xsi:type="dcterms:W3CDTF">2016-09-19T08:31:57Z</dcterms:modified>
</cp:coreProperties>
</file>